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64" r:id="rId4"/>
    <p:sldId id="267" r:id="rId5"/>
    <p:sldId id="259" r:id="rId6"/>
    <p:sldId id="260" r:id="rId7"/>
    <p:sldId id="265" r:id="rId8"/>
    <p:sldId id="268" r:id="rId9"/>
    <p:sldId id="261" r:id="rId10"/>
    <p:sldId id="262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00" autoAdjust="0"/>
  </p:normalViewPr>
  <p:slideViewPr>
    <p:cSldViewPr snapToGrid="0" snapToObjects="1">
      <p:cViewPr varScale="1">
        <p:scale>
          <a:sx n="66" d="100"/>
          <a:sy n="66" d="100"/>
        </p:scale>
        <p:origin x="-2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8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BD8A-3C8B-E845-A016-71CC3FB1A639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B294-E28E-0140-9BE8-5FD0AACC1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Table of Contents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5" name="Content Placeholder 4" descr="ToC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91" b="-8491"/>
          <a:stretch>
            <a:fillRect/>
          </a:stretch>
        </p:blipFill>
        <p:spPr>
          <a:xfrm>
            <a:off x="3454400" y="990600"/>
            <a:ext cx="5308599" cy="594922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1363704">
            <a:off x="372157" y="2819400"/>
            <a:ext cx="3352800" cy="3555999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 table of contents gives the heading and beginning page number of each section in a book. 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344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Insets &amp; sidebars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7" name="Content Placeholder 6" descr="sidebar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840" b="35"/>
          <a:stretch/>
        </p:blipFill>
        <p:spPr>
          <a:xfrm>
            <a:off x="981259" y="1558746"/>
            <a:ext cx="5117947" cy="5134244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65913">
            <a:off x="5192708" y="3484530"/>
            <a:ext cx="3352800" cy="3248785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An inset or sidebar gives additional information related to a topic or picture.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424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Charts &amp; graphs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5" name="Content Placeholder 4" descr="graph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5" b="-4078"/>
          <a:stretch/>
        </p:blipFill>
        <p:spPr>
          <a:xfrm>
            <a:off x="254000" y="1178622"/>
            <a:ext cx="6928221" cy="515435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65913">
            <a:off x="5478246" y="2910743"/>
            <a:ext cx="3352800" cy="3627719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 graph shows information in a visual way so that it is more easily understood by readers.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77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Types </a:t>
            </a:r>
            <a:r>
              <a:rPr lang="en-US" sz="5400" b="1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of print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5" name="Content Placeholder 4" descr="bold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4532" r="1913" b="4556"/>
          <a:stretch/>
        </p:blipFill>
        <p:spPr>
          <a:xfrm>
            <a:off x="967096" y="1547879"/>
            <a:ext cx="7999104" cy="4394364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65913">
            <a:off x="346741" y="4014367"/>
            <a:ext cx="5339001" cy="2606946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Colored</a:t>
            </a:r>
            <a:r>
              <a:rPr lang="en-US" sz="3200" b="1" dirty="0" smtClean="0">
                <a:latin typeface="Century Gothic"/>
                <a:cs typeface="Century Gothic"/>
              </a:rPr>
              <a:t>, </a:t>
            </a:r>
            <a:r>
              <a:rPr lang="en-US" sz="3600" b="1" dirty="0" smtClean="0">
                <a:latin typeface="Century Gothic"/>
                <a:cs typeface="Century Gothic"/>
              </a:rPr>
              <a:t>bolded</a:t>
            </a:r>
            <a:r>
              <a:rPr lang="en-US" sz="3200" b="1" dirty="0" smtClean="0">
                <a:latin typeface="Century Gothic"/>
                <a:cs typeface="Century Gothic"/>
              </a:rPr>
              <a:t>, </a:t>
            </a:r>
            <a:r>
              <a:rPr lang="en-US" sz="3200" b="1" i="1" dirty="0" smtClean="0">
                <a:latin typeface="Century Gothic"/>
                <a:cs typeface="Century Gothic"/>
              </a:rPr>
              <a:t>italicized</a:t>
            </a:r>
            <a:r>
              <a:rPr lang="en-US" sz="3200" b="1" dirty="0" smtClean="0">
                <a:latin typeface="Century Gothic"/>
                <a:cs typeface="Century Gothic"/>
              </a:rPr>
              <a:t>, or highlighted words identify new or important words and concepts.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538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maps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6" name="Content Placeholder 5" descr="map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706" r="2749" b="1896"/>
          <a:stretch/>
        </p:blipFill>
        <p:spPr>
          <a:xfrm>
            <a:off x="1500750" y="1417638"/>
            <a:ext cx="6984265" cy="5285003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1363704">
            <a:off x="359231" y="2782475"/>
            <a:ext cx="3352800" cy="3179598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 map is a picture that shows the location of things or places. 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094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Time lines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5" name="Content Placeholder 4" descr="timeline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2" b="-2742"/>
          <a:stretch/>
        </p:blipFill>
        <p:spPr>
          <a:xfrm>
            <a:off x="254000" y="1255612"/>
            <a:ext cx="7339972" cy="4883153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563815">
            <a:off x="5341305" y="2781968"/>
            <a:ext cx="3352800" cy="3608568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 timeline is a chart that helps a reader see important events in chronological order. 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676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Captions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6" name="Content Placeholder 5" descr="caption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34" b="-2872"/>
          <a:stretch/>
        </p:blipFill>
        <p:spPr>
          <a:xfrm>
            <a:off x="254000" y="1417638"/>
            <a:ext cx="6537426" cy="482407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563815">
            <a:off x="5374915" y="3151142"/>
            <a:ext cx="3352800" cy="3196831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 caption is the words next to or underneath a picture that explain what it is or is about.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744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eading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499" b="-54499"/>
          <a:stretch>
            <a:fillRect/>
          </a:stretch>
        </p:blipFill>
        <p:spPr>
          <a:xfrm>
            <a:off x="254000" y="-902765"/>
            <a:ext cx="8444704" cy="94637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headings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554323">
            <a:off x="5193941" y="4241939"/>
            <a:ext cx="3352800" cy="2163941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 heading tells the reader what the section is about.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604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index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5" name="Content Placeholder 4" descr="index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25432" r="3012" b="4117"/>
          <a:stretch/>
        </p:blipFill>
        <p:spPr>
          <a:xfrm>
            <a:off x="254000" y="1595438"/>
            <a:ext cx="8401756" cy="396434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662185">
            <a:off x="4624002" y="4146745"/>
            <a:ext cx="3860693" cy="2160145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An alphabetical list of important subjects in the text that is located in the back of a book.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397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diagrams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5" name="Content Placeholder 4" descr="manorchart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503" r="2510" b="4466"/>
          <a:stretch/>
        </p:blipFill>
        <p:spPr>
          <a:xfrm>
            <a:off x="1445846" y="1417638"/>
            <a:ext cx="7110046" cy="5140837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302182">
            <a:off x="428068" y="4428290"/>
            <a:ext cx="3352800" cy="2142486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 diagram is a drawing that shows the parts of something.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989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ullets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847" r="3647" b="5249"/>
          <a:stretch/>
        </p:blipFill>
        <p:spPr>
          <a:xfrm>
            <a:off x="254000" y="1746030"/>
            <a:ext cx="6891797" cy="47846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bullets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719369">
            <a:off x="5466108" y="2074965"/>
            <a:ext cx="3352800" cy="1770173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Bullets organize information in a list.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172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122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28575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Howser"/>
              </a:rPr>
              <a:t>glossary</a:t>
            </a:r>
            <a:endParaRPr lang="en-US" sz="5400" b="1" dirty="0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Howser"/>
            </a:endParaRPr>
          </a:p>
        </p:txBody>
      </p:sp>
      <p:pic>
        <p:nvPicPr>
          <p:cNvPr id="6" name="Content Placeholder 5" descr="glossary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5" b="-2885"/>
          <a:stretch>
            <a:fillRect/>
          </a:stretch>
        </p:blipFill>
        <p:spPr>
          <a:xfrm>
            <a:off x="631864" y="1417638"/>
            <a:ext cx="4854536" cy="5440362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662185">
            <a:off x="5291029" y="2800179"/>
            <a:ext cx="3352800" cy="3691883"/>
          </a:xfr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Century Gothic"/>
                <a:cs typeface="Century Gothic"/>
              </a:rPr>
              <a:t>A glossary alphabetically lists new or important words and shows or tells what they mean. </a:t>
            </a:r>
            <a:endParaRPr lang="en-US" sz="32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255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203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Table of Contents</vt:lpstr>
      <vt:lpstr>maps</vt:lpstr>
      <vt:lpstr>Time lines</vt:lpstr>
      <vt:lpstr>Captions</vt:lpstr>
      <vt:lpstr>headings</vt:lpstr>
      <vt:lpstr>index</vt:lpstr>
      <vt:lpstr>diagrams</vt:lpstr>
      <vt:lpstr>bullets</vt:lpstr>
      <vt:lpstr>glossary</vt:lpstr>
      <vt:lpstr>Insets &amp; sidebars</vt:lpstr>
      <vt:lpstr>Charts &amp; graphs</vt:lpstr>
      <vt:lpstr>Types of print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Nancy Brisbay</cp:lastModifiedBy>
  <cp:revision>13</cp:revision>
  <dcterms:created xsi:type="dcterms:W3CDTF">2013-06-26T16:08:22Z</dcterms:created>
  <dcterms:modified xsi:type="dcterms:W3CDTF">2014-08-23T02:42:17Z</dcterms:modified>
</cp:coreProperties>
</file>